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56" r:id="rId5"/>
    <p:sldId id="265" r:id="rId6"/>
    <p:sldId id="257" r:id="rId7"/>
    <p:sldId id="258" r:id="rId8"/>
    <p:sldId id="259" r:id="rId9"/>
    <p:sldId id="264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0"/>
    <p:restoredTop sz="94501"/>
  </p:normalViewPr>
  <p:slideViewPr>
    <p:cSldViewPr>
      <p:cViewPr varScale="1">
        <p:scale>
          <a:sx n="78" d="100"/>
          <a:sy n="78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374B-04FC-4AFE-8ADC-915B34BD39E2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C488-973E-495B-9A9C-8BCBABE8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Frank McGuire\Desktop\DSC_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7275"/>
            <a:ext cx="7133704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2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Frank McGuire\Desktop\DSC_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862"/>
            <a:ext cx="4495800" cy="67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7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Frank McGuire\Desktop\DSC_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5" y="701129"/>
            <a:ext cx="8410990" cy="55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Frank McGuire\Desktop\DSC_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" y="731837"/>
            <a:ext cx="836562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rank McGuire\Desktop\DSC_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43000" y="51409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8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Frank McGuire\Desktop\DSC_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62" y="38100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7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rank McGuire\Desktop\DSC_0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4014"/>
            <a:ext cx="8229600" cy="547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8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Frank McGuire\Desktop\DSC_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207963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3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Frank McGuire\Desktop\DSC_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" y="838199"/>
            <a:ext cx="8410992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7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Frank McGuire\Desktop\DSC_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9845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9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patricia tully</cp:lastModifiedBy>
  <cp:revision>6</cp:revision>
  <dcterms:created xsi:type="dcterms:W3CDTF">2021-11-30T20:24:37Z</dcterms:created>
  <dcterms:modified xsi:type="dcterms:W3CDTF">2021-12-01T22:43:49Z</dcterms:modified>
</cp:coreProperties>
</file>